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3a47e03f9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3a47e03f9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3a47e03f9a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3a47e03f9a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3a47e03f9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3a47e03f9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3a47e03f9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3a47e03f9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3a47e03f9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3a47e03f9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3a47e03f9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3a47e03f9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3a47e03f9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3a47e03f9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3a47e03f9a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3a47e03f9a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Проект: „Ползун“ на  Flask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Баймухаметов Руслан Азатович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Информация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Данный проект представляет собой браузерную игру на языке Python, написанную с использованием веб-фреймворка Flask.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Игра была создана на Unity и собрана под WebGL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Unity - это популярный игровой движок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В игре нужно подниматься как можно выше и соревноваться с другими игроками </a:t>
            </a:r>
            <a:endParaRPr sz="1100">
              <a:solidFill>
                <a:srgbClr val="9BC28E"/>
              </a:solidFill>
              <a:highlight>
                <a:srgbClr val="40404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Библитеки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085850"/>
            <a:ext cx="8520600" cy="34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1) Flask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2) Flask-Login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3) Flask-RESTful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4) Flask-WTF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5) SQLAlchemy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6) SQLAlchemy-serializer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7) WTForms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server/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 rot="-5400000"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7500" y="974875"/>
            <a:ext cx="5796876" cy="3982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server/info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 rot="-5400000"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475" y="1017725"/>
            <a:ext cx="5811776" cy="399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server/best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 rot="-5400000">
            <a:off x="-2115975" y="-825800"/>
            <a:ext cx="2635500" cy="14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475" y="1017725"/>
            <a:ext cx="5811776" cy="399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1475" y="1042475"/>
            <a:ext cx="5811776" cy="401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server/shop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 rot="-6705636">
            <a:off x="2288872" y="-795372"/>
            <a:ext cx="469345" cy="278153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475" y="1017725"/>
            <a:ext cx="5811776" cy="399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1475" y="1017725"/>
            <a:ext cx="5905437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server/game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 rot="-6705636">
            <a:off x="2288872" y="-795372"/>
            <a:ext cx="469345" cy="278153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475" y="1017725"/>
            <a:ext cx="5811776" cy="399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1475" y="1017725"/>
            <a:ext cx="5811776" cy="4086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127000"/>
            <a:ext cx="8520600" cy="5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Другие шаблоны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625925"/>
            <a:ext cx="8520600" cy="3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 также есть шаблоны для регистрации и авторизации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Сделано api для сайта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rgbClr val="00B580"/>
                </a:solidFill>
                <a:highlight>
                  <a:srgbClr val="404040"/>
                </a:highlight>
                <a:latin typeface="Courier New"/>
                <a:ea typeface="Courier New"/>
                <a:cs typeface="Courier New"/>
                <a:sym typeface="Courier New"/>
              </a:rPr>
              <a:t>1)/api/game - для получения всех пользователей</a:t>
            </a:r>
            <a:endParaRPr b="1" sz="1300">
              <a:solidFill>
                <a:srgbClr val="00B580"/>
              </a:solidFill>
              <a:highlight>
                <a:srgbClr val="40404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rgbClr val="00B580"/>
                </a:solidFill>
                <a:highlight>
                  <a:srgbClr val="404040"/>
                </a:highlight>
                <a:latin typeface="Courier New"/>
                <a:ea typeface="Courier New"/>
                <a:cs typeface="Courier New"/>
                <a:sym typeface="Courier New"/>
              </a:rPr>
              <a:t>2) </a:t>
            </a:r>
            <a:r>
              <a:rPr b="1" lang="ru" sz="1300">
                <a:solidFill>
                  <a:srgbClr val="00B580"/>
                </a:solidFill>
                <a:highlight>
                  <a:srgbClr val="404040"/>
                </a:highlight>
                <a:latin typeface="Courier New"/>
                <a:ea typeface="Courier New"/>
                <a:cs typeface="Courier New"/>
                <a:sym typeface="Courier New"/>
              </a:rPr>
              <a:t>/api/game/”id” - для получения пользователя по id</a:t>
            </a:r>
            <a:endParaRPr b="1" sz="1300">
              <a:solidFill>
                <a:srgbClr val="00B580"/>
              </a:solidFill>
              <a:highlight>
                <a:srgbClr val="40404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rgbClr val="00B580"/>
                </a:solidFill>
                <a:highlight>
                  <a:srgbClr val="404040"/>
                </a:highlight>
                <a:latin typeface="Courier New"/>
                <a:ea typeface="Courier New"/>
                <a:cs typeface="Courier New"/>
                <a:sym typeface="Courier New"/>
              </a:rPr>
              <a:t>3) /api/money/”id”/”кол-во монет” - для изменения денег по id</a:t>
            </a:r>
            <a:endParaRPr b="1" sz="1300">
              <a:solidFill>
                <a:srgbClr val="00B580"/>
              </a:solidFill>
              <a:highlight>
                <a:srgbClr val="40404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rgbClr val="00B580"/>
                </a:solidFill>
                <a:highlight>
                  <a:srgbClr val="404040"/>
                </a:highlight>
                <a:latin typeface="Courier New"/>
                <a:ea typeface="Courier New"/>
                <a:cs typeface="Courier New"/>
                <a:sym typeface="Courier New"/>
              </a:rPr>
              <a:t>4) /api/score/”id”/”кол-во очков” - для изменения счёта по id</a:t>
            </a:r>
            <a:endParaRPr b="1" sz="1300">
              <a:solidFill>
                <a:srgbClr val="00B580"/>
              </a:solidFill>
              <a:highlight>
                <a:srgbClr val="40404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